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5" r:id="rId18"/>
    <p:sldId id="277" r:id="rId19"/>
    <p:sldId id="276" r:id="rId20"/>
    <p:sldId id="278" r:id="rId21"/>
    <p:sldId id="271" r:id="rId22"/>
    <p:sldId id="273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Mills" userId="31a5f18e4e6032e4" providerId="LiveId" clId="{117E087D-C50C-4B40-98EB-FD90E1EC24BB}"/>
    <pc:docChg chg="custSel addSld modSld sldOrd">
      <pc:chgData name="Billy Mills" userId="31a5f18e4e6032e4" providerId="LiveId" clId="{117E087D-C50C-4B40-98EB-FD90E1EC24BB}" dt="2022-07-15T15:03:09.144" v="63"/>
      <pc:docMkLst>
        <pc:docMk/>
      </pc:docMkLst>
      <pc:sldChg chg="addSp delSp modSp mod">
        <pc:chgData name="Billy Mills" userId="31a5f18e4e6032e4" providerId="LiveId" clId="{117E087D-C50C-4B40-98EB-FD90E1EC24BB}" dt="2022-07-15T14:57:03.350" v="7" actId="732"/>
        <pc:sldMkLst>
          <pc:docMk/>
          <pc:sldMk cId="2587139609" sldId="265"/>
        </pc:sldMkLst>
        <pc:spChg chg="del">
          <ac:chgData name="Billy Mills" userId="31a5f18e4e6032e4" providerId="LiveId" clId="{117E087D-C50C-4B40-98EB-FD90E1EC24BB}" dt="2022-07-15T14:56:58.087" v="5" actId="478"/>
          <ac:spMkLst>
            <pc:docMk/>
            <pc:sldMk cId="2587139609" sldId="265"/>
            <ac:spMk id="2" creationId="{CFA9AB99-3D00-4FB8-DA0C-0AB2C5DB7335}"/>
          </ac:spMkLst>
        </pc:spChg>
        <pc:spChg chg="del">
          <ac:chgData name="Billy Mills" userId="31a5f18e4e6032e4" providerId="LiveId" clId="{117E087D-C50C-4B40-98EB-FD90E1EC24BB}" dt="2022-07-15T14:56:56.980" v="4" actId="478"/>
          <ac:spMkLst>
            <pc:docMk/>
            <pc:sldMk cId="2587139609" sldId="265"/>
            <ac:spMk id="3" creationId="{B0DEA3D8-69A5-D7BA-257A-6299878330E9}"/>
          </ac:spMkLst>
        </pc:spChg>
        <pc:picChg chg="add mod modCrop">
          <ac:chgData name="Billy Mills" userId="31a5f18e4e6032e4" providerId="LiveId" clId="{117E087D-C50C-4B40-98EB-FD90E1EC24BB}" dt="2022-07-15T14:57:03.350" v="7" actId="732"/>
          <ac:picMkLst>
            <pc:docMk/>
            <pc:sldMk cId="2587139609" sldId="265"/>
            <ac:picMk id="5" creationId="{B7C5E27D-EAAB-B316-F340-6B5C9598AA94}"/>
          </ac:picMkLst>
        </pc:picChg>
      </pc:sldChg>
      <pc:sldChg chg="addSp delSp modSp mod">
        <pc:chgData name="Billy Mills" userId="31a5f18e4e6032e4" providerId="LiveId" clId="{117E087D-C50C-4B40-98EB-FD90E1EC24BB}" dt="2022-07-15T14:56:43.344" v="3" actId="732"/>
        <pc:sldMkLst>
          <pc:docMk/>
          <pc:sldMk cId="2472447115" sldId="266"/>
        </pc:sldMkLst>
        <pc:spChg chg="del">
          <ac:chgData name="Billy Mills" userId="31a5f18e4e6032e4" providerId="LiveId" clId="{117E087D-C50C-4B40-98EB-FD90E1EC24BB}" dt="2022-07-15T14:56:38.259" v="1" actId="478"/>
          <ac:spMkLst>
            <pc:docMk/>
            <pc:sldMk cId="2472447115" sldId="266"/>
            <ac:spMk id="2" creationId="{21DFEC4C-A7D8-2E7C-17D4-68A922AB23F3}"/>
          </ac:spMkLst>
        </pc:spChg>
        <pc:spChg chg="del">
          <ac:chgData name="Billy Mills" userId="31a5f18e4e6032e4" providerId="LiveId" clId="{117E087D-C50C-4B40-98EB-FD90E1EC24BB}" dt="2022-07-15T14:56:37.390" v="0" actId="478"/>
          <ac:spMkLst>
            <pc:docMk/>
            <pc:sldMk cId="2472447115" sldId="266"/>
            <ac:spMk id="3" creationId="{0A2B9562-50F1-1FD7-3202-F613C1249A14}"/>
          </ac:spMkLst>
        </pc:spChg>
        <pc:picChg chg="add mod modCrop">
          <ac:chgData name="Billy Mills" userId="31a5f18e4e6032e4" providerId="LiveId" clId="{117E087D-C50C-4B40-98EB-FD90E1EC24BB}" dt="2022-07-15T14:56:43.344" v="3" actId="732"/>
          <ac:picMkLst>
            <pc:docMk/>
            <pc:sldMk cId="2472447115" sldId="266"/>
            <ac:picMk id="5" creationId="{9E952F55-B398-1412-9768-6FC5F9C82DD7}"/>
          </ac:picMkLst>
        </pc:picChg>
      </pc:sldChg>
      <pc:sldChg chg="addSp delSp modSp mod">
        <pc:chgData name="Billy Mills" userId="31a5f18e4e6032e4" providerId="LiveId" clId="{117E087D-C50C-4B40-98EB-FD90E1EC24BB}" dt="2022-07-15T14:58:35.065" v="22" actId="1076"/>
        <pc:sldMkLst>
          <pc:docMk/>
          <pc:sldMk cId="2532967097" sldId="267"/>
        </pc:sldMkLst>
        <pc:spChg chg="del">
          <ac:chgData name="Billy Mills" userId="31a5f18e4e6032e4" providerId="LiveId" clId="{117E087D-C50C-4B40-98EB-FD90E1EC24BB}" dt="2022-07-15T14:58:14.550" v="15" actId="478"/>
          <ac:spMkLst>
            <pc:docMk/>
            <pc:sldMk cId="2532967097" sldId="267"/>
            <ac:spMk id="2" creationId="{95EEE58D-CAF5-7768-294B-BD4FEE2A3F42}"/>
          </ac:spMkLst>
        </pc:spChg>
        <pc:spChg chg="del mod">
          <ac:chgData name="Billy Mills" userId="31a5f18e4e6032e4" providerId="LiveId" clId="{117E087D-C50C-4B40-98EB-FD90E1EC24BB}" dt="2022-07-15T14:58:13.543" v="14" actId="478"/>
          <ac:spMkLst>
            <pc:docMk/>
            <pc:sldMk cId="2532967097" sldId="267"/>
            <ac:spMk id="3" creationId="{CE6E98E1-1CE1-6E1A-A242-DB79CB7739C4}"/>
          </ac:spMkLst>
        </pc:spChg>
        <pc:picChg chg="add mod modCrop">
          <ac:chgData name="Billy Mills" userId="31a5f18e4e6032e4" providerId="LiveId" clId="{117E087D-C50C-4B40-98EB-FD90E1EC24BB}" dt="2022-07-15T14:58:35.065" v="22" actId="1076"/>
          <ac:picMkLst>
            <pc:docMk/>
            <pc:sldMk cId="2532967097" sldId="267"/>
            <ac:picMk id="5" creationId="{65481DFC-566B-1973-6657-FC510894AA7D}"/>
          </ac:picMkLst>
        </pc:picChg>
      </pc:sldChg>
      <pc:sldChg chg="addSp delSp modSp mod">
        <pc:chgData name="Billy Mills" userId="31a5f18e4e6032e4" providerId="LiveId" clId="{117E087D-C50C-4B40-98EB-FD90E1EC24BB}" dt="2022-07-15T14:59:08.565" v="30" actId="1076"/>
        <pc:sldMkLst>
          <pc:docMk/>
          <pc:sldMk cId="993572393" sldId="268"/>
        </pc:sldMkLst>
        <pc:spChg chg="del">
          <ac:chgData name="Billy Mills" userId="31a5f18e4e6032e4" providerId="LiveId" clId="{117E087D-C50C-4B40-98EB-FD90E1EC24BB}" dt="2022-07-15T14:58:59.323" v="24" actId="478"/>
          <ac:spMkLst>
            <pc:docMk/>
            <pc:sldMk cId="993572393" sldId="268"/>
            <ac:spMk id="2" creationId="{22914619-688C-98D3-D068-00EDE3A04450}"/>
          </ac:spMkLst>
        </pc:spChg>
        <pc:spChg chg="del mod">
          <ac:chgData name="Billy Mills" userId="31a5f18e4e6032e4" providerId="LiveId" clId="{117E087D-C50C-4B40-98EB-FD90E1EC24BB}" dt="2022-07-15T14:59:02.565" v="27" actId="478"/>
          <ac:spMkLst>
            <pc:docMk/>
            <pc:sldMk cId="993572393" sldId="268"/>
            <ac:spMk id="3" creationId="{9D7250A4-276B-BFFC-CC58-8E1A37452C06}"/>
          </ac:spMkLst>
        </pc:spChg>
        <pc:picChg chg="add mod modCrop">
          <ac:chgData name="Billy Mills" userId="31a5f18e4e6032e4" providerId="LiveId" clId="{117E087D-C50C-4B40-98EB-FD90E1EC24BB}" dt="2022-07-15T14:59:08.565" v="30" actId="1076"/>
          <ac:picMkLst>
            <pc:docMk/>
            <pc:sldMk cId="993572393" sldId="268"/>
            <ac:picMk id="5" creationId="{50ECB2A6-4152-BF06-3968-09C0EA115FDD}"/>
          </ac:picMkLst>
        </pc:picChg>
      </pc:sldChg>
      <pc:sldChg chg="addSp delSp modSp mod">
        <pc:chgData name="Billy Mills" userId="31a5f18e4e6032e4" providerId="LiveId" clId="{117E087D-C50C-4B40-98EB-FD90E1EC24BB}" dt="2022-07-15T14:59:25.687" v="34" actId="732"/>
        <pc:sldMkLst>
          <pc:docMk/>
          <pc:sldMk cId="2913292316" sldId="269"/>
        </pc:sldMkLst>
        <pc:spChg chg="del">
          <ac:chgData name="Billy Mills" userId="31a5f18e4e6032e4" providerId="LiveId" clId="{117E087D-C50C-4B40-98EB-FD90E1EC24BB}" dt="2022-07-15T14:59:19.412" v="32" actId="478"/>
          <ac:spMkLst>
            <pc:docMk/>
            <pc:sldMk cId="2913292316" sldId="269"/>
            <ac:spMk id="2" creationId="{67EE9098-0F93-6E94-1EBE-04B071160551}"/>
          </ac:spMkLst>
        </pc:spChg>
        <pc:spChg chg="del">
          <ac:chgData name="Billy Mills" userId="31a5f18e4e6032e4" providerId="LiveId" clId="{117E087D-C50C-4B40-98EB-FD90E1EC24BB}" dt="2022-07-15T14:59:18.506" v="31" actId="478"/>
          <ac:spMkLst>
            <pc:docMk/>
            <pc:sldMk cId="2913292316" sldId="269"/>
            <ac:spMk id="3" creationId="{F760C9F8-6EEA-71BC-4CE6-684461ECF781}"/>
          </ac:spMkLst>
        </pc:spChg>
        <pc:picChg chg="add mod modCrop">
          <ac:chgData name="Billy Mills" userId="31a5f18e4e6032e4" providerId="LiveId" clId="{117E087D-C50C-4B40-98EB-FD90E1EC24BB}" dt="2022-07-15T14:59:25.687" v="34" actId="732"/>
          <ac:picMkLst>
            <pc:docMk/>
            <pc:sldMk cId="2913292316" sldId="269"/>
            <ac:picMk id="5" creationId="{9A414A79-B58C-5983-66D4-04A28A092E50}"/>
          </ac:picMkLst>
        </pc:picChg>
      </pc:sldChg>
      <pc:sldChg chg="addSp delSp modSp mod">
        <pc:chgData name="Billy Mills" userId="31a5f18e4e6032e4" providerId="LiveId" clId="{117E087D-C50C-4B40-98EB-FD90E1EC24BB}" dt="2022-07-15T14:59:44.526" v="38" actId="732"/>
        <pc:sldMkLst>
          <pc:docMk/>
          <pc:sldMk cId="2595695107" sldId="270"/>
        </pc:sldMkLst>
        <pc:spChg chg="del">
          <ac:chgData name="Billy Mills" userId="31a5f18e4e6032e4" providerId="LiveId" clId="{117E087D-C50C-4B40-98EB-FD90E1EC24BB}" dt="2022-07-15T14:59:37.231" v="36" actId="478"/>
          <ac:spMkLst>
            <pc:docMk/>
            <pc:sldMk cId="2595695107" sldId="270"/>
            <ac:spMk id="2" creationId="{B55A2566-07A6-C5AB-1989-BD8D85D5EE0E}"/>
          </ac:spMkLst>
        </pc:spChg>
        <pc:spChg chg="del">
          <ac:chgData name="Billy Mills" userId="31a5f18e4e6032e4" providerId="LiveId" clId="{117E087D-C50C-4B40-98EB-FD90E1EC24BB}" dt="2022-07-15T14:59:36.521" v="35" actId="478"/>
          <ac:spMkLst>
            <pc:docMk/>
            <pc:sldMk cId="2595695107" sldId="270"/>
            <ac:spMk id="3" creationId="{A9AA65E2-15DB-391B-139F-AF3363FFA564}"/>
          </ac:spMkLst>
        </pc:spChg>
        <pc:picChg chg="add mod modCrop">
          <ac:chgData name="Billy Mills" userId="31a5f18e4e6032e4" providerId="LiveId" clId="{117E087D-C50C-4B40-98EB-FD90E1EC24BB}" dt="2022-07-15T14:59:44.526" v="38" actId="732"/>
          <ac:picMkLst>
            <pc:docMk/>
            <pc:sldMk cId="2595695107" sldId="270"/>
            <ac:picMk id="5" creationId="{AC44D6D6-C6A9-1858-74C5-80352FB87635}"/>
          </ac:picMkLst>
        </pc:picChg>
      </pc:sldChg>
      <pc:sldChg chg="addSp delSp modSp new mod ord">
        <pc:chgData name="Billy Mills" userId="31a5f18e4e6032e4" providerId="LiveId" clId="{117E087D-C50C-4B40-98EB-FD90E1EC24BB}" dt="2022-07-15T15:03:09.144" v="63"/>
        <pc:sldMkLst>
          <pc:docMk/>
          <pc:sldMk cId="1183631326" sldId="274"/>
        </pc:sldMkLst>
        <pc:spChg chg="del">
          <ac:chgData name="Billy Mills" userId="31a5f18e4e6032e4" providerId="LiveId" clId="{117E087D-C50C-4B40-98EB-FD90E1EC24BB}" dt="2022-07-15T14:57:42.445" v="9" actId="478"/>
          <ac:spMkLst>
            <pc:docMk/>
            <pc:sldMk cId="1183631326" sldId="274"/>
            <ac:spMk id="2" creationId="{CBA8C900-BEE5-9229-FC48-E96266D0365E}"/>
          </ac:spMkLst>
        </pc:spChg>
        <pc:spChg chg="del">
          <ac:chgData name="Billy Mills" userId="31a5f18e4e6032e4" providerId="LiveId" clId="{117E087D-C50C-4B40-98EB-FD90E1EC24BB}" dt="2022-07-15T14:57:44.040" v="10" actId="478"/>
          <ac:spMkLst>
            <pc:docMk/>
            <pc:sldMk cId="1183631326" sldId="274"/>
            <ac:spMk id="3" creationId="{423C070C-8BE4-B3BD-5661-233B4ED0E661}"/>
          </ac:spMkLst>
        </pc:spChg>
        <pc:picChg chg="add mod modCrop">
          <ac:chgData name="Billy Mills" userId="31a5f18e4e6032e4" providerId="LiveId" clId="{117E087D-C50C-4B40-98EB-FD90E1EC24BB}" dt="2022-07-15T14:57:52.828" v="12" actId="732"/>
          <ac:picMkLst>
            <pc:docMk/>
            <pc:sldMk cId="1183631326" sldId="274"/>
            <ac:picMk id="5" creationId="{1FEFCA51-07CA-D369-454E-B9CE137A2491}"/>
          </ac:picMkLst>
        </pc:picChg>
      </pc:sldChg>
      <pc:sldChg chg="addSp delSp modSp new mod">
        <pc:chgData name="Billy Mills" userId="31a5f18e4e6032e4" providerId="LiveId" clId="{117E087D-C50C-4B40-98EB-FD90E1EC24BB}" dt="2022-07-15T15:00:02.655" v="45" actId="732"/>
        <pc:sldMkLst>
          <pc:docMk/>
          <pc:sldMk cId="1274342049" sldId="275"/>
        </pc:sldMkLst>
        <pc:spChg chg="del">
          <ac:chgData name="Billy Mills" userId="31a5f18e4e6032e4" providerId="LiveId" clId="{117E087D-C50C-4B40-98EB-FD90E1EC24BB}" dt="2022-07-15T14:59:54.700" v="43" actId="478"/>
          <ac:spMkLst>
            <pc:docMk/>
            <pc:sldMk cId="1274342049" sldId="275"/>
            <ac:spMk id="2" creationId="{33DC9FB3-86F0-E823-61EF-9FF50CAE00D3}"/>
          </ac:spMkLst>
        </pc:spChg>
        <pc:spChg chg="del mod">
          <ac:chgData name="Billy Mills" userId="31a5f18e4e6032e4" providerId="LiveId" clId="{117E087D-C50C-4B40-98EB-FD90E1EC24BB}" dt="2022-07-15T14:59:53.604" v="42" actId="478"/>
          <ac:spMkLst>
            <pc:docMk/>
            <pc:sldMk cId="1274342049" sldId="275"/>
            <ac:spMk id="3" creationId="{AAE29448-17A9-3886-3DEF-47B81B12D8C3}"/>
          </ac:spMkLst>
        </pc:spChg>
        <pc:picChg chg="add mod modCrop">
          <ac:chgData name="Billy Mills" userId="31a5f18e4e6032e4" providerId="LiveId" clId="{117E087D-C50C-4B40-98EB-FD90E1EC24BB}" dt="2022-07-15T15:00:02.655" v="45" actId="732"/>
          <ac:picMkLst>
            <pc:docMk/>
            <pc:sldMk cId="1274342049" sldId="275"/>
            <ac:picMk id="5" creationId="{439E323B-3842-E4A3-9371-45F7CEE1E1E1}"/>
          </ac:picMkLst>
        </pc:picChg>
      </pc:sldChg>
      <pc:sldChg chg="addSp delSp modSp new mod">
        <pc:chgData name="Billy Mills" userId="31a5f18e4e6032e4" providerId="LiveId" clId="{117E087D-C50C-4B40-98EB-FD90E1EC24BB}" dt="2022-07-15T15:01:37.299" v="50" actId="732"/>
        <pc:sldMkLst>
          <pc:docMk/>
          <pc:sldMk cId="283837661" sldId="276"/>
        </pc:sldMkLst>
        <pc:spChg chg="del">
          <ac:chgData name="Billy Mills" userId="31a5f18e4e6032e4" providerId="LiveId" clId="{117E087D-C50C-4B40-98EB-FD90E1EC24BB}" dt="2022-07-15T15:01:31.527" v="48" actId="478"/>
          <ac:spMkLst>
            <pc:docMk/>
            <pc:sldMk cId="283837661" sldId="276"/>
            <ac:spMk id="2" creationId="{E2C6D26F-ECCA-3966-76EA-C8365D984E48}"/>
          </ac:spMkLst>
        </pc:spChg>
        <pc:spChg chg="del">
          <ac:chgData name="Billy Mills" userId="31a5f18e4e6032e4" providerId="LiveId" clId="{117E087D-C50C-4B40-98EB-FD90E1EC24BB}" dt="2022-07-15T15:01:30.648" v="47" actId="478"/>
          <ac:spMkLst>
            <pc:docMk/>
            <pc:sldMk cId="283837661" sldId="276"/>
            <ac:spMk id="3" creationId="{14F5D9DD-2F6B-46C4-BDD8-10E05F606087}"/>
          </ac:spMkLst>
        </pc:spChg>
        <pc:picChg chg="add mod modCrop">
          <ac:chgData name="Billy Mills" userId="31a5f18e4e6032e4" providerId="LiveId" clId="{117E087D-C50C-4B40-98EB-FD90E1EC24BB}" dt="2022-07-15T15:01:37.299" v="50" actId="732"/>
          <ac:picMkLst>
            <pc:docMk/>
            <pc:sldMk cId="283837661" sldId="276"/>
            <ac:picMk id="5" creationId="{A89E2B4A-B39E-4D22-F26D-EC4DEABDF813}"/>
          </ac:picMkLst>
        </pc:picChg>
      </pc:sldChg>
      <pc:sldChg chg="addSp delSp modSp new mod">
        <pc:chgData name="Billy Mills" userId="31a5f18e4e6032e4" providerId="LiveId" clId="{117E087D-C50C-4B40-98EB-FD90E1EC24BB}" dt="2022-07-15T15:02:05.460" v="55" actId="732"/>
        <pc:sldMkLst>
          <pc:docMk/>
          <pc:sldMk cId="3363629820" sldId="277"/>
        </pc:sldMkLst>
        <pc:spChg chg="del">
          <ac:chgData name="Billy Mills" userId="31a5f18e4e6032e4" providerId="LiveId" clId="{117E087D-C50C-4B40-98EB-FD90E1EC24BB}" dt="2022-07-15T15:01:56.912" v="52" actId="478"/>
          <ac:spMkLst>
            <pc:docMk/>
            <pc:sldMk cId="3363629820" sldId="277"/>
            <ac:spMk id="2" creationId="{652791EC-D991-7874-8E39-A10495BDE029}"/>
          </ac:spMkLst>
        </pc:spChg>
        <pc:spChg chg="del">
          <ac:chgData name="Billy Mills" userId="31a5f18e4e6032e4" providerId="LiveId" clId="{117E087D-C50C-4B40-98EB-FD90E1EC24BB}" dt="2022-07-15T15:01:58.437" v="53" actId="478"/>
          <ac:spMkLst>
            <pc:docMk/>
            <pc:sldMk cId="3363629820" sldId="277"/>
            <ac:spMk id="3" creationId="{81177B9C-3A06-12C6-DD08-F447A99C4548}"/>
          </ac:spMkLst>
        </pc:spChg>
        <pc:picChg chg="add mod modCrop">
          <ac:chgData name="Billy Mills" userId="31a5f18e4e6032e4" providerId="LiveId" clId="{117E087D-C50C-4B40-98EB-FD90E1EC24BB}" dt="2022-07-15T15:02:05.460" v="55" actId="732"/>
          <ac:picMkLst>
            <pc:docMk/>
            <pc:sldMk cId="3363629820" sldId="277"/>
            <ac:picMk id="5" creationId="{AF398B9E-7C7A-66BB-9FDE-C7FD4B88B389}"/>
          </ac:picMkLst>
        </pc:picChg>
      </pc:sldChg>
      <pc:sldChg chg="addSp delSp modSp new mod">
        <pc:chgData name="Billy Mills" userId="31a5f18e4e6032e4" providerId="LiveId" clId="{117E087D-C50C-4B40-98EB-FD90E1EC24BB}" dt="2022-07-15T15:02:43.608" v="61" actId="732"/>
        <pc:sldMkLst>
          <pc:docMk/>
          <pc:sldMk cId="2363683671" sldId="278"/>
        </pc:sldMkLst>
        <pc:spChg chg="del">
          <ac:chgData name="Billy Mills" userId="31a5f18e4e6032e4" providerId="LiveId" clId="{117E087D-C50C-4B40-98EB-FD90E1EC24BB}" dt="2022-07-15T15:02:38.166" v="59" actId="478"/>
          <ac:spMkLst>
            <pc:docMk/>
            <pc:sldMk cId="2363683671" sldId="278"/>
            <ac:spMk id="2" creationId="{3F95AC10-CDE9-FFBA-9115-4166428D4E2E}"/>
          </ac:spMkLst>
        </pc:spChg>
        <pc:spChg chg="del mod">
          <ac:chgData name="Billy Mills" userId="31a5f18e4e6032e4" providerId="LiveId" clId="{117E087D-C50C-4B40-98EB-FD90E1EC24BB}" dt="2022-07-15T15:02:36.787" v="58" actId="478"/>
          <ac:spMkLst>
            <pc:docMk/>
            <pc:sldMk cId="2363683671" sldId="278"/>
            <ac:spMk id="3" creationId="{8D6B84B3-DC78-DE51-AD5C-073F4DA8B9FA}"/>
          </ac:spMkLst>
        </pc:spChg>
        <pc:picChg chg="add mod modCrop">
          <ac:chgData name="Billy Mills" userId="31a5f18e4e6032e4" providerId="LiveId" clId="{117E087D-C50C-4B40-98EB-FD90E1EC24BB}" dt="2022-07-15T15:02:43.608" v="61" actId="732"/>
          <ac:picMkLst>
            <pc:docMk/>
            <pc:sldMk cId="2363683671" sldId="278"/>
            <ac:picMk id="5" creationId="{D55A2D7E-8A69-2F94-3E99-337821B741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6884-A9BB-3460-7F91-DED0D3B37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563FE-EAC0-7B67-9060-A977FD728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96D0-22EC-A1BD-DFD8-46084CAE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33C63-C5E3-16ED-A78F-9D4EF1E1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B1D93-A88F-3B14-24DB-8038893E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AB40-777A-4F68-3393-BB1062DD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7221E-83A5-C36B-653A-48B1AC355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0727-3175-1AD1-366E-4515857E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380FA-D2FA-0259-6ABA-0FC49963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CB87A-E099-68C1-7C21-DC506922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48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D75F8-5E50-C39F-0BA8-138C6739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7305A-4EDD-0719-D920-5DF21D5CF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9906B-5ED1-F5E7-F509-635D9C37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730D3-0E7D-37CD-5D06-EDBDD841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D56D-5A17-96FF-955E-E546949F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6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3CE-16B1-B54A-E14A-8850CA96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D181-1F13-F27E-4612-A64DC82FB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AE31-FB63-0087-9AC7-106E7C67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BEB2-4B14-1134-E49D-21843DAB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DA92-D822-BD83-5A92-32990C57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09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C1F9-7863-50A1-9D4F-71A93AFC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D1FD-DCEB-A9DA-C16F-A5FD31A17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35A53-012B-B951-983D-8A9E47B6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E49E9-CAEE-6793-A0D1-FF922C44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696A-BBF8-FFD9-5A2D-5F4BA025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852A-4010-1EBE-E500-A39A9C3A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F4AB-8E4F-50C2-34F2-9410361B8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9E6A6-DAB0-5A85-1C91-AD132F5EB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F732F-E209-5F59-EA41-2FAA7F6F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69A9-509F-E44D-DD83-A34A3F19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F37F8-A5B0-47DA-3522-3ADF1FEF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8D80-ECF7-245B-6B85-5671CE6B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6F8A-15A0-F338-BBF4-5CDAE66F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7BCEB-888E-D31D-83E5-557B93C6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81A12-E867-FBA0-371E-DF88B8EE8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7568A-EDA2-5A74-1211-4AEBBEDA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C561D-BF3F-020A-205B-3A2B4AE3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7F3B0-1737-31D0-BDA2-F259E190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E3740-4EEC-1BCA-FACC-FFA45320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0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9ADB-027C-E59D-AF70-27A23466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58658-4713-DA93-9DEE-D7BE09C7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20612-E159-0C48-18B5-EDA31094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366A-3662-8A38-2841-D559EF3F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9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57CD3-3F60-17E1-E0A7-B31F86D5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DF89A-FCF6-3932-071D-BDB8B4B1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A5EB4-D2BC-68DC-115F-BF3EC529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1B85-33C2-17A7-FEF1-0B06BD7B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63EE-B35F-2168-906F-1B280C312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45C66-8DDF-D4AF-180E-A6A8964A7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0AED-151E-4C38-39A9-8860469F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672DC-D56A-0679-B091-4B57389D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9FDE9-B5F0-3A1A-08D2-4E0EDE33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D511-6654-B02E-1F10-A5C7B5A3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BC159-AAB1-8711-A27D-7187ED019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E980C-D67B-2961-CDA4-1442243DC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90F2-C068-A584-1DE2-28B1E1CC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D753C-1872-EE7B-D323-47C8617A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F4D7D-16C0-F949-5D83-451E142B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6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FF543-5DC4-3155-A924-37868B5D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AFD95-077E-CF9D-454D-EA4C42F36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8F36C-8EB2-786A-2DEE-BDE0F3DA1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3ADC-C4CE-42E5-8402-D605A79BC50C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4C81-C0B3-1023-181D-A9BB4C07B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1251-CBEA-1D77-5454-6B322FEC8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36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DA-F5B7-98E5-A56A-D96E76C24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GB" dirty="0"/>
              <a:t>Week 9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055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5E27D-EAAB-B316-F340-6B5C9598A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0"/>
          <a:stretch/>
        </p:blipFill>
        <p:spPr>
          <a:xfrm>
            <a:off x="0" y="857250"/>
            <a:ext cx="12192000" cy="48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52F55-B398-1412-9768-6FC5F9C82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0"/>
          <a:stretch/>
        </p:blipFill>
        <p:spPr>
          <a:xfrm>
            <a:off x="0" y="857250"/>
            <a:ext cx="12192000" cy="48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FCA51-07CA-D369-454E-B9CE137A2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81DFC-566B-1973-6657-FC510894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480"/>
          <a:stretch/>
        </p:blipFill>
        <p:spPr>
          <a:xfrm>
            <a:off x="1988949" y="153583"/>
            <a:ext cx="8214102" cy="6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CB2A6-4152-BF06-3968-09C0EA11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0"/>
          <a:stretch/>
        </p:blipFill>
        <p:spPr>
          <a:xfrm>
            <a:off x="0" y="861124"/>
            <a:ext cx="12192000" cy="4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14A79-B58C-5983-66D4-04A28A092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9"/>
          <a:stretch/>
        </p:blipFill>
        <p:spPr>
          <a:xfrm>
            <a:off x="0" y="857250"/>
            <a:ext cx="12192000" cy="48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4D6D6-C6A9-1858-74C5-80352FB8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0" y="857250"/>
            <a:ext cx="12192000" cy="49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9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E323B-3842-E4A3-9371-45F7CEE1E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98B9E-7C7A-66BB-9FDE-C7FD4B88B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5"/>
          <a:stretch/>
        </p:blipFill>
        <p:spPr>
          <a:xfrm>
            <a:off x="0" y="857250"/>
            <a:ext cx="12192000" cy="4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E2B4A-B39E-4D22-F26D-EC4DEABDF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2"/>
          <a:stretch/>
        </p:blipFill>
        <p:spPr>
          <a:xfrm>
            <a:off x="0" y="857250"/>
            <a:ext cx="12192000" cy="47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A1F2F-DFE5-9F56-A5DB-281EA2B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b="4075"/>
          <a:stretch/>
        </p:blipFill>
        <p:spPr>
          <a:xfrm>
            <a:off x="0" y="1020416"/>
            <a:ext cx="12192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A2D7E-8A69-2F94-3E99-337821B74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1228B-C86F-BC18-8FA8-8C7126CCF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" b="22625"/>
          <a:stretch/>
        </p:blipFill>
        <p:spPr>
          <a:xfrm>
            <a:off x="0" y="1033670"/>
            <a:ext cx="12192000" cy="38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FE58-AACC-7BDC-2B85-40E9C1A0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4" b="50000"/>
          <a:stretch/>
        </p:blipFill>
        <p:spPr>
          <a:xfrm>
            <a:off x="0" y="1179443"/>
            <a:ext cx="12192000" cy="22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3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B0B7C-BC24-18E6-34C2-52D3621B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0" b="12062"/>
          <a:stretch/>
        </p:blipFill>
        <p:spPr>
          <a:xfrm>
            <a:off x="0" y="1386855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9958C-FD37-5F4F-5B9D-CE0A0043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0" y="857250"/>
            <a:ext cx="12192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33947-33EE-7473-69E3-54C51B5B8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1" t="18752" r="40500" b="4104"/>
          <a:stretch/>
        </p:blipFill>
        <p:spPr>
          <a:xfrm>
            <a:off x="0" y="-106016"/>
            <a:ext cx="12192000" cy="6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C0236-8864-9328-7438-9B546E1C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7" b="4074"/>
          <a:stretch/>
        </p:blipFill>
        <p:spPr>
          <a:xfrm>
            <a:off x="0" y="993912"/>
            <a:ext cx="12192000" cy="4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0F7F9-3834-86D1-BFDE-AE27C0923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4" b="4332"/>
          <a:stretch/>
        </p:blipFill>
        <p:spPr>
          <a:xfrm>
            <a:off x="0" y="1232452"/>
            <a:ext cx="12192000" cy="4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4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A6EC9-5DF6-C7C4-589E-0AE8F2F1A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948" r="81607" b="24702"/>
          <a:stretch/>
        </p:blipFill>
        <p:spPr>
          <a:xfrm>
            <a:off x="1307350" y="2902226"/>
            <a:ext cx="9296962" cy="1550504"/>
          </a:xfrm>
        </p:spPr>
      </p:pic>
    </p:spTree>
    <p:extLst>
      <p:ext uri="{BB962C8B-B14F-4D97-AF65-F5344CB8AC3E}">
        <p14:creationId xmlns:p14="http://schemas.microsoft.com/office/powerpoint/2010/main" val="247026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8D994-19E3-1D02-CC85-9F88C38C7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65" r="73587" b="6136"/>
          <a:stretch/>
        </p:blipFill>
        <p:spPr>
          <a:xfrm>
            <a:off x="2107096" y="508737"/>
            <a:ext cx="7871791" cy="63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4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Week 9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Project Presentation</dc:title>
  <dc:creator>Billy Mills</dc:creator>
  <cp:lastModifiedBy>Billy Mills</cp:lastModifiedBy>
  <cp:revision>2</cp:revision>
  <dcterms:created xsi:type="dcterms:W3CDTF">2022-07-13T11:51:40Z</dcterms:created>
  <dcterms:modified xsi:type="dcterms:W3CDTF">2022-07-15T15:03:20Z</dcterms:modified>
</cp:coreProperties>
</file>